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contourW="12700" prstMaterial="softEdge">
              <a:bevelT w="38100" h="38100"/>
              <a:contourClr>
                <a:schemeClr val="accent3">
                  <a:lumMod val="75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welcome</a:t>
            </a:r>
            <a:endParaRPr lang="en-IN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31698"/>
            <a:ext cx="88392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BANTWALA PUBLIC EMPLOYEES CO-OPERATIVE SOCIETY 	</a:t>
            </a:r>
          </a:p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BRANCH-MELKAR</a:t>
            </a:r>
            <a:endParaRPr lang="en-IN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4800"/>
            <a:ext cx="24003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74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71800" y="-228600"/>
            <a:ext cx="15163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1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21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admin\Desktop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293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welcome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16</cp:revision>
  <dcterms:created xsi:type="dcterms:W3CDTF">2006-08-16T00:00:00Z</dcterms:created>
  <dcterms:modified xsi:type="dcterms:W3CDTF">2018-09-22T11:05:06Z</dcterms:modified>
</cp:coreProperties>
</file>